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0542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49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20232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42026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45165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5144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24181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23696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543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6421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864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669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982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610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2457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2592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1061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319E058-B815-49D3-9C41-5146D029ABB0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27DC3-7172-4047-972F-84FBC4924A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58238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Functional Re-education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IN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IN" sz="1800" b="1" dirty="0" err="1" smtClean="0">
                <a:latin typeface="Times New Roman" pitchFamily="18" charset="0"/>
                <a:cs typeface="Times New Roman" pitchFamily="18" charset="0"/>
              </a:rPr>
              <a:t>Sanskruti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err="1" smtClean="0">
                <a:latin typeface="Times New Roman" pitchFamily="18" charset="0"/>
                <a:cs typeface="Times New Roman" pitchFamily="18" charset="0"/>
              </a:rPr>
              <a:t>Tahakik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     Dept. Of Community Physiotherapy  </a:t>
            </a:r>
          </a:p>
          <a:p>
            <a:pPr algn="ctr"/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IN" sz="1800" b="1" dirty="0" err="1" smtClean="0">
                <a:latin typeface="Times New Roman" pitchFamily="18" charset="0"/>
                <a:cs typeface="Times New Roman" pitchFamily="18" charset="0"/>
              </a:rPr>
              <a:t>Mgm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 Institute Of 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Physiotherapy</a:t>
            </a:r>
          </a:p>
          <a:p>
            <a:pPr algn="ctr"/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Chh. Sambhajinagar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2120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250" y="534572"/>
            <a:ext cx="10283482" cy="57138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These are some basic activities which are important to gain back normal function after long period of hospitalization and immobility after critical illness.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Progression made as per patients response to the exercises.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Gradually new activities introduced in management of the patient.</a:t>
            </a:r>
          </a:p>
          <a:p>
            <a:pPr>
              <a:lnSpc>
                <a:spcPct val="150000"/>
              </a:lnSpc>
            </a:pP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. A COVID survivor after long term hospitalization and discharge from ICU re-training effective breathing and achieving other function in which muscular strength is important.  </a:t>
            </a:r>
          </a:p>
        </p:txBody>
      </p:sp>
    </p:spTree>
    <p:extLst>
      <p:ext uri="{BB962C8B-B14F-4D97-AF65-F5344CB8AC3E}">
        <p14:creationId xmlns="" xmlns:p14="http://schemas.microsoft.com/office/powerpoint/2010/main" val="422405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2417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Importance 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Techniques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6534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48585"/>
            <a:ext cx="8761413" cy="706964"/>
          </a:xfrm>
        </p:spPr>
        <p:txBody>
          <a:bodyPr/>
          <a:lstStyle/>
          <a:p>
            <a:pPr algn="ctr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Introduction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138289"/>
            <a:ext cx="9874117" cy="4586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Re-education means educating something which is already known by an individual.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Here the patient knows the activities or movements that has to be performed but due to his aliment or diseased pathology he could not perform it properly. </a:t>
            </a:r>
          </a:p>
        </p:txBody>
      </p:sp>
    </p:spTree>
    <p:extLst>
      <p:ext uri="{BB962C8B-B14F-4D97-AF65-F5344CB8AC3E}">
        <p14:creationId xmlns="" xmlns:p14="http://schemas.microsoft.com/office/powerpoint/2010/main" val="305378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Re-education of function  is of  utmost importance in achieving the patients rehabilitation and all and all the methods used in exercise therapy are directed towards this end. </a:t>
            </a:r>
          </a:p>
        </p:txBody>
      </p:sp>
    </p:spTree>
    <p:extLst>
      <p:ext uri="{BB962C8B-B14F-4D97-AF65-F5344CB8AC3E}">
        <p14:creationId xmlns="" xmlns:p14="http://schemas.microsoft.com/office/powerpoint/2010/main" val="407808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4" y="2504049"/>
            <a:ext cx="10650415" cy="36729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Functional activities on mats are designed to improve progressively the patients independence.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It is as important to teach the helpless patient to turn in bed as it is to teach re-education of walking to another. </a:t>
            </a:r>
          </a:p>
        </p:txBody>
      </p:sp>
    </p:spTree>
    <p:extLst>
      <p:ext uri="{BB962C8B-B14F-4D97-AF65-F5344CB8AC3E}">
        <p14:creationId xmlns="" xmlns:p14="http://schemas.microsoft.com/office/powerpoint/2010/main" val="162419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Its physiotherapists job to improve strength and ROM to help patient perform activities of daily living. </a:t>
            </a:r>
          </a:p>
        </p:txBody>
      </p:sp>
    </p:spTree>
    <p:extLst>
      <p:ext uri="{BB962C8B-B14F-4D97-AF65-F5344CB8AC3E}">
        <p14:creationId xmlns="" xmlns:p14="http://schemas.microsoft.com/office/powerpoint/2010/main" val="183122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Training of basic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lying to sitting. 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2.Sitting activities and gait.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3.Limb activity.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64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Lying to sitting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807" y="1378634"/>
            <a:ext cx="9270608" cy="47126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 on the mat/bed 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Rolling- the roll from lying supine to side lying.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Purpose and use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To assist during nursing procedure.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patient gain a measure of independence. </a:t>
            </a:r>
          </a:p>
          <a:p>
            <a:pPr marL="457200" indent="-457200">
              <a:buFont typeface="+mj-lt"/>
              <a:buAutoNum type="arabicParenR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7393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182" y="464234"/>
            <a:ext cx="10044332" cy="5894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Rolling- the roll over from lying supine through side through side lying to prone or to roll forward and to the left.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Bridging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Useful for bedpan routines.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To maintain extensor muscles property.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Pressure relived from bony prominence.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Easier dressing- undressing.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+mj-lt"/>
              <a:buAutoNum type="arabicPeriod"/>
            </a:pP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1495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315</Words>
  <Application>Microsoft Office PowerPoint</Application>
  <PresentationFormat>Custom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</vt:lpstr>
      <vt:lpstr>Functional Re-education </vt:lpstr>
      <vt:lpstr>Contents </vt:lpstr>
      <vt:lpstr>Introduction  </vt:lpstr>
      <vt:lpstr>Slide 4</vt:lpstr>
      <vt:lpstr>Slide 5</vt:lpstr>
      <vt:lpstr>Slide 6</vt:lpstr>
      <vt:lpstr>Training of basic functions </vt:lpstr>
      <vt:lpstr>Lying to sitting 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Re-education</dc:title>
  <dc:creator>HP</dc:creator>
  <cp:lastModifiedBy>HP</cp:lastModifiedBy>
  <cp:revision>11</cp:revision>
  <dcterms:created xsi:type="dcterms:W3CDTF">2020-09-15T10:01:30Z</dcterms:created>
  <dcterms:modified xsi:type="dcterms:W3CDTF">2024-06-19T04:45:50Z</dcterms:modified>
</cp:coreProperties>
</file>